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4" r:id="rId3"/>
    <p:sldId id="265" r:id="rId4"/>
    <p:sldId id="266" r:id="rId5"/>
    <p:sldId id="262" r:id="rId6"/>
    <p:sldId id="263" r:id="rId7"/>
    <p:sldId id="258" r:id="rId8"/>
    <p:sldId id="259" r:id="rId9"/>
    <p:sldId id="260" r:id="rId10"/>
    <p:sldId id="261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727785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169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925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63155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69765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932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468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3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91563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3962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36369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780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524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62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201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4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22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7C7D-BF48-4EAA-885B-AB8950330356}" type="datetimeFigureOut">
              <a:rPr lang="en-IN" smtClean="0"/>
              <a:pPr/>
              <a:t>09-08-2017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4F96-FC82-4102-ACD8-749C141B1E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894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SMART 2-wheeler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8918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Financial help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Help required for patenting the product.</a:t>
            </a:r>
          </a:p>
          <a:p>
            <a:r>
              <a:rPr lang="en-IN" dirty="0" smtClean="0"/>
              <a:t>Finance will also be required for the Research and Development of the product.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0685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843" y="180304"/>
            <a:ext cx="4778330" cy="63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26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594" y="2967333"/>
            <a:ext cx="60659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81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Identifying the problem</a:t>
            </a:r>
            <a:endParaRPr lang="en-IN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All of us need a new and “smart” locking system in our 2-wheelers because it can guarantee the safety of our vehicles.</a:t>
            </a:r>
            <a:endParaRPr lang="en-IN" sz="24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68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Finding a creative solution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Introducing a smart fingerprint lock system which would enable the safety of the vehicle.</a:t>
            </a:r>
          </a:p>
          <a:p>
            <a:r>
              <a:rPr lang="en-IN" dirty="0" smtClean="0"/>
              <a:t>Ignition will be possible only after providing the owner’s fingerprint.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0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fingerprint system will be provided in a protective casing next to the key-insertion area. </a:t>
            </a:r>
          </a:p>
          <a:p>
            <a:r>
              <a:rPr lang="en-IN" dirty="0" smtClean="0"/>
              <a:t>Total of 5 fingerprints will be allowed to be entered. </a:t>
            </a:r>
          </a:p>
          <a:p>
            <a:r>
              <a:rPr lang="en-IN" dirty="0" smtClean="0"/>
              <a:t>A light in the speedometer will confirm the correctness of a fingerprint.</a:t>
            </a:r>
          </a:p>
          <a:p>
            <a:r>
              <a:rPr lang="en-IN" dirty="0" smtClean="0"/>
              <a:t>Ignition will only start only after this light starts in the speedometer.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4767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18" y="17053"/>
            <a:ext cx="10353762" cy="970450"/>
          </a:xfrm>
        </p:spPr>
        <p:txBody>
          <a:bodyPr/>
          <a:lstStyle/>
          <a:p>
            <a:pPr algn="ctr"/>
            <a:r>
              <a:rPr lang="en-IN" b="1" dirty="0" smtClean="0"/>
              <a:t>SIX THINKING HATS</a:t>
            </a:r>
            <a:endParaRPr lang="en-IN" b="1" dirty="0"/>
          </a:p>
        </p:txBody>
      </p:sp>
      <p:pic>
        <p:nvPicPr>
          <p:cNvPr id="6" name="pasted-image.tif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r="5557" b="5781"/>
          <a:stretch>
            <a:fillRect/>
          </a:stretch>
        </p:blipFill>
        <p:spPr>
          <a:xfrm>
            <a:off x="394336" y="1545465"/>
            <a:ext cx="1623600" cy="1622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762186" y="3168203"/>
            <a:ext cx="1623600" cy="162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4336" y="5254578"/>
            <a:ext cx="1623600" cy="16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38"/>
          <p:cNvSpPr/>
          <p:nvPr/>
        </p:nvSpPr>
        <p:spPr>
          <a:xfrm>
            <a:off x="2410391" y="1503998"/>
            <a:ext cx="8834289" cy="1664206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/>
              <a:t>Finding a creative solution for safety of 2-wheelers thus reducing theft of 2-wheeler. </a:t>
            </a:r>
          </a:p>
          <a:p>
            <a:pPr lvl="0">
              <a:defRPr>
                <a:solidFill>
                  <a:srgbClr val="FFFFFF"/>
                </a:solidFill>
              </a:defRPr>
            </a:pPr>
            <a:r>
              <a:rPr lang="en-IN" dirty="0" smtClean="0"/>
              <a:t> </a:t>
            </a:r>
            <a:endParaRPr dirty="0"/>
          </a:p>
        </p:txBody>
      </p:sp>
      <p:sp>
        <p:nvSpPr>
          <p:cNvPr id="10" name="Shape 140"/>
          <p:cNvSpPr/>
          <p:nvPr/>
        </p:nvSpPr>
        <p:spPr>
          <a:xfrm>
            <a:off x="579550" y="3206840"/>
            <a:ext cx="8628844" cy="17859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>
                <a:solidFill>
                  <a:schemeClr val="bg1"/>
                </a:solidFill>
              </a:rPr>
              <a:t>1.65 lakh vehicles were stolen in the year 2013 in India.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Shape 145"/>
          <p:cNvSpPr/>
          <p:nvPr/>
        </p:nvSpPr>
        <p:spPr>
          <a:xfrm>
            <a:off x="2410391" y="5092227"/>
            <a:ext cx="8834289" cy="1785951"/>
          </a:xfrm>
          <a:prstGeom prst="roundRect">
            <a:avLst>
              <a:gd name="adj" fmla="val 16667"/>
            </a:avLst>
          </a:prstGeom>
          <a:solidFill>
            <a:srgbClr val="6BE527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/>
              <a:t>Providing a fingerprint scanning system near the key-insertion area.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/>
              <a:t>Providing an alarm system in the vehicle wherein, motion sensing sensors would detect motion of the vehicle beyond 10 feet and trigger an alarm system.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82979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3.jpg" descr="$T2eC16R,!)gFIg8Yi9rlBSJyrfzM8Q--60_35.JPG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337443" y="2380135"/>
            <a:ext cx="1623600" cy="162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14.jpg" descr="redhat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2826" y="4803820"/>
            <a:ext cx="1623600" cy="162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2826" y="578433"/>
            <a:ext cx="1623600" cy="16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7"/>
          <p:cNvSpPr/>
          <p:nvPr/>
        </p:nvSpPr>
        <p:spPr>
          <a:xfrm>
            <a:off x="2443615" y="497257"/>
            <a:ext cx="9417827" cy="17859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>
                <a:solidFill>
                  <a:schemeClr val="bg1"/>
                </a:solidFill>
              </a:rPr>
              <a:t>These ideas will definitely decrease theft of 2-wheelers.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>
                <a:solidFill>
                  <a:schemeClr val="bg1"/>
                </a:solidFill>
              </a:rPr>
              <a:t>Concern for the safety of vehicle will decrease.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Shape 153"/>
          <p:cNvSpPr/>
          <p:nvPr/>
        </p:nvSpPr>
        <p:spPr>
          <a:xfrm>
            <a:off x="352827" y="2428868"/>
            <a:ext cx="9628300" cy="1834039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/>
              <a:t>The cost of the product will increase.</a:t>
            </a:r>
          </a:p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hape 156"/>
          <p:cNvSpPr/>
          <p:nvPr/>
        </p:nvSpPr>
        <p:spPr>
          <a:xfrm>
            <a:off x="2623917" y="4803820"/>
            <a:ext cx="9337125" cy="1623600"/>
          </a:xfrm>
          <a:prstGeom prst="roundRect">
            <a:avLst>
              <a:gd name="adj" fmla="val 16667"/>
            </a:avLst>
          </a:prstGeom>
          <a:solidFill>
            <a:srgbClr val="FF4F4F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>
            <a:lvl1pPr>
              <a:defRPr>
                <a:latin typeface="Constantia"/>
                <a:ea typeface="Constantia"/>
                <a:cs typeface="Constantia"/>
                <a:sym typeface="Constantia"/>
              </a:defRPr>
            </a:lvl1pPr>
            <a:lvl2pPr indent="457200">
              <a:defRPr>
                <a:latin typeface="Constantia"/>
                <a:ea typeface="Constantia"/>
                <a:cs typeface="Constantia"/>
                <a:sym typeface="Constantia"/>
              </a:defRPr>
            </a:lvl2pPr>
            <a:lvl3pPr indent="914400">
              <a:defRPr>
                <a:latin typeface="Constantia"/>
                <a:ea typeface="Constantia"/>
                <a:cs typeface="Constantia"/>
                <a:sym typeface="Constantia"/>
              </a:defRPr>
            </a:lvl3pPr>
            <a:lvl4pPr indent="1371600">
              <a:defRPr>
                <a:latin typeface="Constantia"/>
                <a:ea typeface="Constantia"/>
                <a:cs typeface="Constantia"/>
                <a:sym typeface="Constantia"/>
              </a:defRPr>
            </a:lvl4pPr>
            <a:lvl5pPr indent="1828800">
              <a:defRPr>
                <a:latin typeface="Constantia"/>
                <a:ea typeface="Constantia"/>
                <a:cs typeface="Constantia"/>
                <a:sym typeface="Constantia"/>
              </a:defRPr>
            </a:lvl5pPr>
            <a:lvl6pPr indent="2286000">
              <a:defRPr>
                <a:latin typeface="Constantia"/>
                <a:ea typeface="Constantia"/>
                <a:cs typeface="Constantia"/>
                <a:sym typeface="Constantia"/>
              </a:defRPr>
            </a:lvl6pPr>
            <a:lvl7pPr indent="2743200">
              <a:defRPr>
                <a:latin typeface="Constantia"/>
                <a:ea typeface="Constantia"/>
                <a:cs typeface="Constantia"/>
                <a:sym typeface="Constantia"/>
              </a:defRPr>
            </a:lvl7pPr>
            <a:lvl8pPr indent="3200400">
              <a:defRPr>
                <a:latin typeface="Constantia"/>
                <a:ea typeface="Constantia"/>
                <a:cs typeface="Constantia"/>
                <a:sym typeface="Constantia"/>
              </a:defRPr>
            </a:lvl8pPr>
            <a:lvl9pPr indent="3657600">
              <a:defRPr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85750" lvl="0" indent="-285750" algn="ctr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pPr>
            <a:r>
              <a:rPr lang="en-IN" dirty="0" smtClean="0">
                <a:solidFill>
                  <a:schemeClr val="bg1"/>
                </a:solidFill>
              </a:rPr>
              <a:t>The alarm system can become chaotic.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8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Impact of the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Theft protection, especially through fake keys. </a:t>
            </a:r>
          </a:p>
          <a:p>
            <a:r>
              <a:rPr lang="en-IN" dirty="0" smtClean="0"/>
              <a:t>Preventing unintentional exchange of the two wheelers.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704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Market of the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Increasing theft year after year will be a good selling point for the product.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4363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Competition of the idea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Since there are no related products in the market, there is no competition at the moment. </a:t>
            </a:r>
          </a:p>
          <a:p>
            <a:endParaRPr lang="en-I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234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73</TotalTime>
  <Words>300</Words>
  <Application>Microsoft Office PowerPoint</Application>
  <PresentationFormat>Custom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Damask</vt:lpstr>
      <vt:lpstr>SMART 2-wheeler</vt:lpstr>
      <vt:lpstr>Identifying the problem</vt:lpstr>
      <vt:lpstr>Finding a creative solution</vt:lpstr>
      <vt:lpstr>design</vt:lpstr>
      <vt:lpstr>SIX THINKING HATS</vt:lpstr>
      <vt:lpstr>Slide 6</vt:lpstr>
      <vt:lpstr>Impact of the idea</vt:lpstr>
      <vt:lpstr>Market of the idea</vt:lpstr>
      <vt:lpstr>Competition of the idea</vt:lpstr>
      <vt:lpstr>Financial help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Hitarth shah</dc:creator>
  <cp:lastModifiedBy>a</cp:lastModifiedBy>
  <cp:revision>11</cp:revision>
  <dcterms:created xsi:type="dcterms:W3CDTF">2017-07-13T23:55:41Z</dcterms:created>
  <dcterms:modified xsi:type="dcterms:W3CDTF">2017-08-09T09:17:28Z</dcterms:modified>
</cp:coreProperties>
</file>